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juZeD1iNacHCRzs+6sBvpmwS2o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558166" y="3427884"/>
            <a:ext cx="1097137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GB" sz="6000"/>
              <a:t>131. Es atpestīts!</a:t>
            </a:r>
            <a:endParaRPr b="1" sz="60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-1" y="1536174"/>
            <a:ext cx="12258675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atpestīts! Vēlos to stāstīt,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Glābēja asinīm spēks.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bezgala žēlojis mani,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mūžīgi būšu Tā bērns.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atpestīts!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Glābēja asinīm spēks!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brīvs! Kā es vēlos to stāstīt,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mū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žīgi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būšu Tā bērns!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brīnišķo Glābēju savu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domāju mīlestībā,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nevaru klusēt ne dienu,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dziesmām es pateikšos Tam!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atpestīts!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Glābēja asinīm spēks!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brīvs! Kā es vēlos to stāstīt,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mū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žīgi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būšu Tā bērns!</a:t>
            </a:r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zinu, ka redzēšu Viņu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skaistumā ķēnišķīgā,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mīloši sargā man ceļu,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 naktī es dziedāšu Tam!</a:t>
            </a:r>
            <a:endParaRPr/>
          </a:p>
        </p:txBody>
      </p:sp>
      <p:sp>
        <p:nvSpPr>
          <p:cNvPr id="118" name="Google Shape;11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/>
        </p:nvSpPr>
        <p:spPr>
          <a:xfrm>
            <a:off x="-1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atpestīts!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Glābēja asinīm spēks!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brīvs! Kā es vēlos to stāstīt,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mū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žīgi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būšu Tā bērns!</a:t>
            </a:r>
            <a:endParaRPr/>
          </a:p>
        </p:txBody>
      </p:sp>
      <p:sp>
        <p:nvSpPr>
          <p:cNvPr id="124" name="Google Shape;124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2021-12-30T19:57:57Z</dcterms:created>
  <dc:creator>darbinieks</dc:creator>
</cp:coreProperties>
</file>