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Open Sans Ligh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3" roundtripDataSignature="AMtx7mhWjCsULYG99ZlOVRyEBrsEE1dz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.fntdata"/><Relationship Id="rId11" Type="http://schemas.openxmlformats.org/officeDocument/2006/relationships/slide" Target="slides/slide5.xml"/><Relationship Id="rId22" Type="http://schemas.openxmlformats.org/officeDocument/2006/relationships/font" Target="fonts/OpenSansLight-boldItalic.fntdata"/><Relationship Id="rId10" Type="http://schemas.openxmlformats.org/officeDocument/2006/relationships/slide" Target="slides/slide4.xml"/><Relationship Id="rId21" Type="http://schemas.openxmlformats.org/officeDocument/2006/relationships/font" Target="fonts/OpenSansLigh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0497defc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0497defc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0497defc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0497defc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0497defc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0497defc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0497defc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0497defc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0497defc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0497defc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0497defc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0497defc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0497defc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0497defc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0497defc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0497defc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0497defc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0497defc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0497defc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0497defc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0497defc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0497defc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0497defc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0497defc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0497defc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0497defc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0497defc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0497defc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0497defc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0497defc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0497defc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0497defc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0497defc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0497defc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0497defc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0497defc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0497defc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0497defc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0497defc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0497defc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0497defc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0497defc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0497defc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0497defc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0497defc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0497defc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0497defc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0497defc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0497defc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0497defc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0497defc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0497defc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0497defc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0497defc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0497defc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0497defc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0497defc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0497defc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0497defc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0497defc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0497defc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0497defc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0497defc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0497defc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0497defc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0497defc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0497defc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130. Dzīvības maize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nāks pie Manis un lūgs,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tam dzīvības maize būšu.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nebūs izsalcis vairs nekad.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ticēs, tam neslāps vairs,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Tēvs viņu aicināja.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reiz uzcelšu.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modināšu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dienā pēdējā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celšu augšā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Maize, ko iedošu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būs dzīvības maize svētā.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Mana miesa par pasauli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dota, lai uzņem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dzīvo tie mūžu mūžos.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reiz uzcelšu.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modināšu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dienā pēdējā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celšu augšā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vien jūs ēdīsiet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ir dzīvības maize svētā,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vien jūs uzņemsiet sevī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dod svētās asins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dzīvosiet mūžu mūžos.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reiz uzcelšu.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modināšu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dienā pēdējā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celšu augšā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esmu dzīvība jums,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Augšāmcelšanās lielais brīnums.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Mani ticībā uzlūkos,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 ja viņam jānomirst,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mūžīgi varēs dzīvot.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reiz uzcelšu.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modināšu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dienā pēdējā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celšu augšā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Jā, Kungs, es ticu, ka 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 Kristus un Dieva sūtīts;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ticu – Tu esi Dieva Dēls,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pasaulē atnācis,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atnestu Savu gaismu.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33" name="Google Shape;233;p11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reiz uzcelšu.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modināšu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dienā pēdējā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celšu augšā Pats!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