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a2q1tqTLWyltczzC3irpCccMu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13. Kungu Kristu godiniet!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Kungu Kristu godiniet,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vārdu slavējiet!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mūsu sirdīm nāk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gaisma priecīgā!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Tam dzied zvaigznes, kas debesīs,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Krāšņi ziedoši zemes pakalni!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gods ķēniņu Ķēniņam,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Kungam dziesmā skan.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