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7" roundtripDataSignature="AMtx7mh6MVw2YfeYamHvTN5l1NC5XlJj0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7f227e23a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7f227e23a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7f227e23a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7f227e23a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7f227e23a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7f227e23a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7f227e23a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7f227e23a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7f227e23a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7f227e23a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7f227e23a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7f227e23a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7f227e23a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7f227e23a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7f227e23a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7f227e23a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7f227e23a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7f227e23a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7f227e23a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7f227e23a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7f227e23a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7f227e23a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7f227e23a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7f227e23a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7f227e23a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7f227e23a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7f227e23a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7f227e23a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7f227e23a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7f227e23a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7f227e23a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7f227e23a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7f227e23a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7f227e23a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7f227e23a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7f227e23a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7f227e23a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7f227e23a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7f227e23a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7f227e23a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7f227e23a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7f227e23a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7f227e23a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7f227e23a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7f227e23a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7f227e23a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7f227e23a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7f227e23a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7f227e23a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7f227e23a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7f227e23a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7f227e23a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7f227e23a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7f227e23a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7f227e23a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7f227e23a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7f227e23a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7f227e23a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7f227e23a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7f227e23a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7f227e23a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7f227e23a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7f227e23a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7f227e23a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7f227e23a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7f227e23a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7f227e23a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129. Dzīvīb's avotā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Dzīvīb’s avotā, kur asinis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Imanuēla brūcēm plūst,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ikviens, kas grēku nožēlo,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 sev piedošanu gūt, (2x)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grēka brīvs tad kļūt.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ikviens, kas grēku nožēlo,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 sev piedošanu gūt.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pat noziedznieks pie krusta reiz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Kristū Glābēju sev redzēja,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Arī es, kas esmu grēcinieks,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Varu vēl pie Jēzus nākt, (2x)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grēku nomazgās.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Arī es, kas esmu grēcinieks,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Varu vēl pie Jēzus nākt.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Dārgā Kunga dzīvīb’s asinis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 spēku nezaudēs nekad,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visi Viņa atpirktie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reiz glābti mūžībā, (2x)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Vairs nekad negrēkos,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visi Viņa atpirktie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reiz glābti mūžībā.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vien šo dzīvīb’s avotu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Savā ticībā es redzēšu,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to mīlestību pateikšos: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Imanuēlam gods! (2x)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mani izglāba!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to mīlestību pateikšos: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Imanuēlam gods!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