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hA3mUQy9Dhf+FNwyze5fCqvHtE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268bae7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268bae7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268bae7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268bae7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268bae7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268bae7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268bae7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268bae7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268bae7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268bae7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268bae7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268bae7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268bae7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268bae7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268bae7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268bae7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268bae7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268bae7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268bae7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268bae7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268bae7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268bae7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268bae7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268bae7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268bae7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268bae7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268bae7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268bae7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268bae7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268bae7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268bae7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268bae7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268bae7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268bae7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268bae7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268bae7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268bae7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268bae7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268bae7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268bae7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268bae7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268bae7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268bae7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268bae7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268bae7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268bae7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268bae7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268bae7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268bae7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268bae7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268bae7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268bae7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268bae7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268bae7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268bae7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268bae7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268bae7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268bae7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268bae7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268bae7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268bae7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268bae7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268bae7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268bae7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268bae7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268bae7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268bae7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128. Dziedāšu es par Glābēju savu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Dziedāšu es par Glābēju savu,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Viņa mīlestību pret mani.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raupjā krusta cieta Viņš sāpes,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lāsta brīvu darīja mani.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Dziedi, ak, dziedi Glābējam savam,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asinīm Viņš nopirka tevi.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krusta piedošana kā zīmogs,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parāds dzēsts un esmu brīvs.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Stāstīšu visiem brīnišķo vēsti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zudušo, kas mājās var nākt.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Savā mīlestībā par brīvu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Debesis Viņš ir dāvājis man.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Dziedi, ak, dziedi Glābējam savam,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asinīm Viņš nopirka tevi.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krusta piedošana kā zīmogs,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parāds dzēsts un esmu brīvs.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Dziedāšu es par Glābēju savu,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Viņa žēlastību pret mums.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nāves dzīvībā Viņš ir cēlis.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Viņu vienmēr vēlos es būt!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Dziedi, ak, dziedi Glābējam savam,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asinīm Viņš nopirka tevi.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krusta piedošana kā zīmogs,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parāds dzēsts un esmu brīvs.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