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jukvQCZwsNLZPeLgnzYGzv3ss1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b8f084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b8f084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b8f084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b8f084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b8f084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b8f084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b8f084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b8f084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b8f084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b8f084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b8f084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b8f084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b8f084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b8f084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b8f084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b8f084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b8f084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b8f084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b8f084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b8f084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b8f084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b8f084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b8f084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b8f084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b8f084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b8f084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b8f084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b8f084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b8f084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b8f084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b8f084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b8f084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b8f084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b8f084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b8f084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b8f084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b8f084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b8f084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b8f084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b8f084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b8f084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b8f084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b8f084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b8f084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b8f084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b8f084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b8f084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b8f084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b8f084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b8f084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b8f084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b8f084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b8f084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b8f084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b8f084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b8f084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b8f084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b8f084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b8f084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b8f084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b8f084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b8f084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b8f084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b8f084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b8f084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b8f084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b8f084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127. Dievs Tēva mīlestību mums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Tēva mīlestību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Savu Dēlu deva.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dziļu, īstu, patiesu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 tikai vienu.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Tēva sirds pie krusta raud: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Klāj Jēzu negods, zaimi.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reiz būtu godībā,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viens cieš visu vainu.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krusts, pie krusta Jēzus mirst,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grēks uz Viņa pleciem.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kaunā redzu sevi tur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tiem, kas izsmej, nievā.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mira manu grēku dēļ,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cita ceļa, nav Tam,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manu dzīvi samaksāt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tikai Jēzus nāve.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nav nekā, ko vietā dot,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Nekā tik liela, dārga.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ieguvums ir Jēzus krusts,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Viņu viena dzīve.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Kāpēc tik dārga samaksa?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Kāpēc man Dievs to dāvā?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nezinu, nav atbildes,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zinu: man ir piedots.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