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7" roundtripDataSignature="AMtx7mi1dKZJSEashIeUrJMo9H2jtPiU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5bf476e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5bf476e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5bf476e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5bf476e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5bf476e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5bf476e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5bf476e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5bf476e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5bf476e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5bf476e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5bf476e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5bf476e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5bf476e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5bf476e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5bf476e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5bf476e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5bf476e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5bf476e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5bf476e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5bf476e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5bf476e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5bf476e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5bf476e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5bf476e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5bf476e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5bf476e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5bf476e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5bf476e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5bf476e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5bf476e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5bf476e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5bf476e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5bf476e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5bf476e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5bf476e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5bf476e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5bf476e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5bf476e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5bf476e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5bf476e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5bf476e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5bf476e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5bf476e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5bf476e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5bf476e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5bf476e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5bf476e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5bf476e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5bf476e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5bf476e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5bf476e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5bf476e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5bf476e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5bf476e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5bf476e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5bf476e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5bf476e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5bf476e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5bf476e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5bf476e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5bf476e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5bf476e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5bf476e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5bf476e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5bf476e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5bf476e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5bf476e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126. Dieva Jērs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redzam Tevi, Dieva Dēls.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nāci šurp no godības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smagu grēku nastu nest,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gan bez grēka esi pats.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liela, dārga dāvana,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Dieva mīlestības vēsts: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glābi mūs kā Dieva Jērs,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mūsu grēkiem upurēts.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redzam Tevi, Dieva Dēls.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atkal augšāmcēlies, dzīvs.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liels un varens Dieva spēks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zemes tautām parādīts.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nāci šeit kā Dieva Jērs,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Tavās rokās rētas būs.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visu vairāk vēlos teikt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Paldies par to, ka glābi mūs.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