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pmOrFHTaNyasp3kt+KwDWEWHl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47bed63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47bed63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47bed63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47bed63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47bed63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47bed63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47bed63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47bed63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47bed63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47bed63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47bed63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47bed63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47bed63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47bed63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47bed63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47bed63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47bed63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47bed63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47bed63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47bed63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47bed63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47bed63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47bed63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47bed63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47bed63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47bed63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47bed63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47bed63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47bed63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47bed63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47bed63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47bed63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47bed63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47bed63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47bed63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47bed63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47bed63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47bed63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47bed63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47bed63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47bed63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47bed63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47bed63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47bed63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47bed63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47bed63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47bed63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47bed63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47bed63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47bed63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47bed63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47bed63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47bed63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47bed63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47bed63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47bed63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47bed63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47bed63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47bed63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47bed63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47bed63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47bed63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47bed63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47bed63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47bed63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47bed63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47bed63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125. Cik mīlīgi ir soļi kalnos vēstnesim!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mīlīgi ir soļi kalnos vēstnesim,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prieku mums vēsta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pestīšanu sludina ar ziņu šo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ir Kungs, Dievs ir Kungs!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ir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Dievs mūžīgais!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nāca šeit, lai vienkāršībā kalpotu,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nicināts, apsmiets.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nu pēc visām zemes sāpēm, ciešanām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Valda Viņš Debesīs.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ir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Dievs mūžīgais!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mūsu grēks un mūsu smagā vaina 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nesa Viņš plecos.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kā avis maldījāmies neceļā,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Kungs atnāca. 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ir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Dievs mūžīgais!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