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</p:sldIdLst>
  <p:sldSz cy="6858000" cx="12192000"/>
  <p:notesSz cx="6858000" cy="9144000"/>
  <p:embeddedFontLst>
    <p:embeddedFont>
      <p:font typeface="Open Sans Light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17" roundtripDataSignature="AMtx7mhZpmgYpCy99g67Exi0eBFe52Iti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font" Target="fonts/OpenSansLight-regular.fntdata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OpenSansLight-italic.fntdata"/><Relationship Id="rId14" Type="http://schemas.openxmlformats.org/officeDocument/2006/relationships/font" Target="fonts/OpenSansLight-bold.fntdata"/><Relationship Id="rId17" Type="http://customschemas.google.com/relationships/presentationmetadata" Target="metadata"/><Relationship Id="rId16" Type="http://schemas.openxmlformats.org/officeDocument/2006/relationships/font" Target="fonts/OpenSansLight-bold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8373e381b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g298373e381b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8373e381b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8373e381b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8373e381b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8373e381b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8373e381b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8373e381b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8373e381b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8373e381b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8373e381b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8373e381b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8373e381b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8373e381b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8373e381b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8373e381b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8373e381b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8373e381b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8373e381b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8373e381b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8373e381b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8373e381b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8373e381b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8373e381b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8373e381b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8373e381b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8373e381b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8373e381b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8373e381b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8373e381b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8373e381b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8373e381b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8373e381b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8373e381b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8373e381b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8373e381b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8373e381b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8373e381b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8373e381b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8373e381b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8373e381b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8373e381b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8373e381b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8373e381b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8373e381b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8373e381b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8373e381b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8373e381b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8373e381b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8373e381b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8373e381b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8373e381b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8373e381b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8373e381b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8373e381b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8373e381b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8373e381b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8373e381b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8373e381b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8373e381b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8373e381b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g298373e381b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8373e381b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8373e381b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8373e381b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8373e381b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8373e381b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124. Ak, mīlestība bezgalīga!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mīlestība bezgalīga,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Ko Dievs ir Jēzū rādījis!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Cik salda tā, cik brīnišķīga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Ikkatram, kas to baudījis!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Nav vārdu, lai to attēlotu,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Nav mēra, lai to izmērotu.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pazudušais dēls es klīdu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Tēva mājas svešumā.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grēku purvā dziļi bridu,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Dievs tomēr mani mīlēja.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mīļi mani aicināja,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atgrieztos es Tēva mājās.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10909005" y="335292"/>
            <a:ext cx="677579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Dievs Savu Dēlu upurēja,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glābtu mani zudušu.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asinis pie krusta lēja,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manu grēku atņemtu.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mīlēdams par mani cieta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nāvē gāja manā vietā.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10909005" y="335292"/>
            <a:ext cx="677579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Šo bezgalīgo mīlestību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mūžam slavēt nebeigšu,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viņu kopā sakust gribu,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viņas dzelmē nogrimšu.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sirdī kvēlo Viņas liesma;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Tai atskan svēta slavas dziesma.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