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YXB6+hnaTrG+8d5s7pJR0JlJl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123. Ak, dzīvības ūdens!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33400" y="1719271"/>
            <a:ext cx="111252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dzīvības ūdens, tu nemities plūst,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pasaules dziļākie avoti žūst,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man dvēsele veldzēta kļūst,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533400" y="1719271"/>
            <a:ext cx="111252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ūdens, kas mazgāt spēj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svētību daudziem vēl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tev ar’ par laimes nesēju kļūs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533400" y="1719271"/>
            <a:ext cx="111252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dzīvības ūdens, tu</a:t>
            </a:r>
            <a:r>
              <a:rPr b="1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dod(i) caur dievišķu žēlastību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sirdī nes mieru un atspirgšanu,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533400" y="1719271"/>
            <a:ext cx="111252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ūdens, kas mazgāt spēj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svētību daudziem vēl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tev ar’ par laimes nesēju kļūs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205740" y="1719271"/>
            <a:ext cx="1178052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dzīvības ūdens, tu esi kā strauts,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visiem no grēka ir mazgāties ļauts.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slāpes pēc taisnības, šurpu lai trauc!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533400" y="1719271"/>
            <a:ext cx="111252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ūdens, kas mazgāt spēj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svētību daudziem vēl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tev ar’ par laimes nesēju kļūs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83372" y="1685741"/>
            <a:ext cx="1178052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dzīvības ūdens, bez maksas mums dots,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dzerot, vairs neslāpst, tiek gars ielīksmots!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Dieva šī dāvana, Viņam lai gods!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9875520" y="335292"/>
            <a:ext cx="171106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533400" y="1719271"/>
            <a:ext cx="111252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ūdens, kas mazgāt spēj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svētību daudziem vēl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tev ar’ par laimes nesēju kļūs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Brīnišķais dzīvības ūdens?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