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8" roundtripDataSignature="AMtx7mhRkivvGdRlw5ZsV+qfks85Fc+i1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18" Type="http://customschemas.google.com/relationships/presentationmetadata" Target="meta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36a83a9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36a83a9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36a83a9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36a83a9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36a83a9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36a83a9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36a83a9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36a83a9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36a83a9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36a83a9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36a83a9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36a83a9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36a83a9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36a83a9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36a83a9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36a83a9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36a83a9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36a83a9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36a83a9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36a83a9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36a83a9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36a83a9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36a83a9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36a83a9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36a83a9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36a83a9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36a83a9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36a83a9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36a83a9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36a83a9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36a83a9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36a83a9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36a83a9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36a83a9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36a83a9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36a83a9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36a83a9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36a83a9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36a83a9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36a83a9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36a83a9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36a83a9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36a83a9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36a83a9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36a83a9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36a83a9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36a83a9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36a83a9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36a83a9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36a83a9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36a83a9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36a83a9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36a83a9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36a83a9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36a83a9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36a83a9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36a83a9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36a83a9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36a83a9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36a83a9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36a83a9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36a83a9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36a83a9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36a83a9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36a83a9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36a83a9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36a83a9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122. Uzticu savus grēkus Jēzum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Uzticu savus grēkus 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kā Glābējam.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mani darīs brīvu,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ļauna pasargās. (2x)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Nolieku savu vainu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Jēzus upura.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Savu asins spēku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baltu nomazgās. (2x)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dāvā visas lietas,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dzīvē vajadzīgs.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rūpējas ik brīdi,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Dziedē man dvēseli. (2x)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vēlos būt kā Jēzus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Mīlošs un pazemīgs,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Palikt ar Viņu vienmēr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Debess Tēva bērns. (2x)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Ilgojos būt ar Jēzu,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Dieva troņa nākt.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Debess būtnēm kopā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Dievu tur godināt. (2x)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