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y="6858000" cx="12192000"/>
  <p:notesSz cx="6858000" cy="9144000"/>
  <p:embeddedFontLst>
    <p:embeddedFont>
      <p:font typeface="Open Sans Light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19" roundtripDataSignature="AMtx7mhvmn7wDs4Iu8/EllzD6iWYeK0uc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OpenSansLight-regular.fntdata"/><Relationship Id="rId14" Type="http://schemas.openxmlformats.org/officeDocument/2006/relationships/slide" Target="slides/slide8.xml"/><Relationship Id="rId17" Type="http://schemas.openxmlformats.org/officeDocument/2006/relationships/font" Target="fonts/OpenSansLight-italic.fntdata"/><Relationship Id="rId16" Type="http://schemas.openxmlformats.org/officeDocument/2006/relationships/font" Target="fonts/OpenSansLight-bold.fntdata"/><Relationship Id="rId5" Type="http://schemas.openxmlformats.org/officeDocument/2006/relationships/slideMaster" Target="slideMasters/slideMaster2.xml"/><Relationship Id="rId19" Type="http://customschemas.google.com/relationships/presentationmetadata" Target="metadata"/><Relationship Id="rId6" Type="http://schemas.openxmlformats.org/officeDocument/2006/relationships/notesMaster" Target="notesMasters/notesMaster1.xml"/><Relationship Id="rId18" Type="http://schemas.openxmlformats.org/officeDocument/2006/relationships/font" Target="fonts/OpenSansLight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830b9f96a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g29830b9f96a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5" name="Google Shape;19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2" name="Google Shape;20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830b9f96a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830b9f96a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830b9f96a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830b9f96a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830b9f96a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830b9f96a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830b9f96a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830b9f96a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830b9f96a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830b9f96a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830b9f96a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830b9f96a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830b9f96a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830b9f96a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830b9f96a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830b9f96a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830b9f96a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830b9f96a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830b9f96a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830b9f96a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830b9f96a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830b9f96a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830b9f96a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830b9f96a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830b9f96a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830b9f96a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830b9f96a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830b9f96a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830b9f96a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830b9f96a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830b9f96a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830b9f96a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830b9f96a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830b9f96a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830b9f96a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830b9f96a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830b9f96a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830b9f96a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830b9f96a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830b9f96a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830b9f96a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830b9f96a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830b9f96a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830b9f96a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830b9f96a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830b9f96a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830b9f96a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830b9f96a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830b9f96a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830b9f96a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830b9f96a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830b9f96a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830b9f96a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830b9f96a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830b9f96a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830b9f96a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830b9f96a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830b9f96a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830b9f96a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g29830b9f96a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830b9f96a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830b9f96a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830b9f96a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830b9f96a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830b9f96a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121. Ziemassvētku vakars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Ziemassvētku vakars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Atkal zemi sedz,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Miera eņģel’s zvaigznes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Debess samtā dedz.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Svētsvinīgas jūtas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Atkal sirdī līst,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uz īsu brīdi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Dzīves rūpes klīst.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Draugs, vai tavā sirdī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Prieks ir šovakar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Jeb vai dziļas skumjas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Dvēs’les stīgas skar?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Vai pēc laimes velti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Tvīka tava sirds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tev tagad acīs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As’ru pērles mirdz?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8" name="Google Shape;198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Ziemassvētku vakars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Atkal zemi klāj,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Svētā eņģ’ļu sardze,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Lūk, ap tevi stāj.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05" name="Google Shape;205;p7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Ļauj, lai Dieva tuvums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Tavu sirdi skar,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tu gūsi laimi,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Laimi šovakar.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