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imUKlFBu8XGYyH7El3Ku8RMggW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5956592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5956592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5956592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5956592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5956592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5956592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5956592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5956592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5956592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5956592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5956592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5956592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5956592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5956592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5956592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5956592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5956592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5956592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5956592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5956592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5956592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5956592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5956592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5956592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5956592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5956592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5956592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5956592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5956592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5956592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5956592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5956592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5956592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5956592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5956592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5956592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5956592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5956592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5956592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5956592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5956592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5956592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5956592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5956592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5956592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5956592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5956592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5956592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5956592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5956592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5956592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5956592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5956592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5956592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5956592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5956592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5956592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5956592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5956592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5956592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5956592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5956592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5956592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5956592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5956592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5956592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5956592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120. Tu, mazā, klusā Bētleme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mazā, klusā Bētleme,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tevi domas slīd,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 šonakt visa pasaule: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tevi gaisma spīd.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gaismā brīnišķīgā,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tumsas varu lauž,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Dzīst rētas, atplaukst cerība,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jaunu dienu jauž.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naktī Kristus piedzimis,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Debess draudze sveic,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bērniņš Viņš ir atnācis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tiem, kas Dievu teic.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Virs zemes ienaids rimis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cilvēkiem labs prāts,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Dieva Dēls ir atnācis,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sen bij’ sludināts.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katrā sirdī gaiši skan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Ziemassvētku vēsts: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piedevis ir tev un man,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grēku parāds dzēsts!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 Tam, kas nācis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Debess augstumiem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cilvēks šeit starp cilvēkiem,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mieru nestu tiem.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mazā, klusā Bētleme,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tevi domas slīd!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 šonakt visa pasaule: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Kristus zvaigzne spīd.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nakts vēl liekas gara,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Aiz tumsas diena aust.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visus mūs ir mīlējis,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Viņa slavu paust!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