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ir/tTAklPZduxoPVyhMo1r7PBw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470341" y="3525982"/>
            <a:ext cx="1121003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12. Ja man ar’ tūkstoš mēles būtu!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7493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441960" y="693860"/>
            <a:ext cx="11308080" cy="6555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man ar’ tūkstoš mēles būtu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mute tūkstoškārtīga,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Dieva slavētājos kļūtu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eņģeļiem tur augstībā,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nebūšu vēl izteicis,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daudz Dievs mani žēlojis.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7493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213360" y="658437"/>
            <a:ext cx="11765280" cy="7478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mana balss tur atskanētu,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debess saule gaiši spīd!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sajustu es prieku svētu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 asins lāsē katru brīd’,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katra elpas vilkšana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būtu Dieva teikšana!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7493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213360" y="658437"/>
            <a:ext cx="11765280" cy="7478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Dieva žēlastību teikšu,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man mēle kustēsies.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Viņu slavēt nenorimšu,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sirds pukstēt mitēsies.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Un, ja ar vārdiem nespētu,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nopūtās To slavētu.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7493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213360" y="658437"/>
            <a:ext cx="11765280" cy="7478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saņem vājo pateicību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žēlastības, mīļais Dievs!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mūžam Tevi slavēt gribu,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Debess koriem vienojies.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saukšu svētā sajūsmā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tūkstošreiz: “Aleluja!”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