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itj5WFJ181iQMlzOB2Me96j1Cu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0a22d8a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0a22d8a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0a22d8a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0a22d8a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0a22d8a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0a22d8a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0a22d8a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0a22d8a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0a22d8a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0a22d8a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0a22d8a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0a22d8a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0a22d8a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0a22d8a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0a22d8a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0a22d8a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0a22d8a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0a22d8a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0a22d8a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0a22d8a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0a22d8a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0a22d8a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0a22d8a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0a22d8a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0a22d8a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0a22d8a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0a22d8a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0a22d8a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0a22d8a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0a22d8a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0a22d8a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0a22d8a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0a22d8a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0a22d8a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0a22d8a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0a22d8a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0a22d8a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0a22d8a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0a22d8a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0a22d8a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0a22d8a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0a22d8a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0a22d8a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0a22d8a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0a22d8a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0a22d8a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0a22d8a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0a22d8a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0a22d8a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0a22d8a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0a22d8a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0a22d8a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0a22d8a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0a22d8a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0a22d8a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0a22d8a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0a22d8a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0a22d8a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0a22d8a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0a22d8a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0a22d8a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0a22d8a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0a22d8a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0a22d8a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0a22d8a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0a22d8a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0a22d8a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119. Tur, Bētlemē, silītē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Bētlemē, silītē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Pestītājs dus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salmiem un siena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bērniņš tik kluss,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stariem Tam zvaigznītes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Vainagu pin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mirdzot un spulgojot,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Vārdu jau min.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atveras Debesis,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Eņģeļiem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lido uz zemi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balti kā sniegs.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Mirdz zeltā tiem kokles,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dziesmu tie dzied,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pasaulei pāri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prieka vēsts iet.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gani, pie silītes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Ceļos tie krīt,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brīnums ir avīm,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kūtiņā mīt.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dievišķais Bērns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Visiem uzsmaida kluss.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pasaulē nācis,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mīlētu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toreiz no Debesīm,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Pestītāj, nāc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svētī mūs visus,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vadi mūs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Sevis uz Debesīm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Aizved reiz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kopā ar Tevi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labi, Kungs,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