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75aXsyiNuV3zaAeQGl7dstmu+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7da29b882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7da29b882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7da29b882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7da29b882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7da29b882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7da29b882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7da29b882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7da29b882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7da29b882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7da29b882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7da29b882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7da29b882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7da29b882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7da29b882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7da29b882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7da29b882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7da29b882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7da29b882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7da29b882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7da29b882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7da29b882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7da29b882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7da29b882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7da29b882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7da29b882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7da29b882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7da29b882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7da29b882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7da29b882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7da29b882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7da29b882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7da29b882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7da29b882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7da29b882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7da29b882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7da29b882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7da29b882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7da29b882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7da29b882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7da29b882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7da29b882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7da29b882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7da29b882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7da29b882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7da29b882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7da29b882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7da29b882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7da29b882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7da29b882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7da29b882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7da29b882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7da29b882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7da29b882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7da29b882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7da29b882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7da29b882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7da29b882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7da29b882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7da29b882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7da29b882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7da29b882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7da29b882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7da29b882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7da29b882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7da29b882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7da29b882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7da29b882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118. Prieka vēsts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Prieka vēsts lai aptver zemi,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Kalnos putni gavilē,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 Dievu katrā sirdī,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skan dziesmas pasaulē!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ir svētki katrā tautā,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godā cilvēce,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Vēsts par Dieva mīlestību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Aptver zemi gavilēm.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zeme ļoti skaista,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Brīnišķīgi veidota,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mīlestības spēkā,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Žēlastībā izglābta.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mūs ir savienojis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Esam viena ģimene.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šīs zemes Viņš ir dzimis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Mazā ciemā – Bētlemē.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Miera vēsts lai aptver zemi,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Kalnos putni gavilē,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Glābēju mums Dievs ir devis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Kungu brīnišķo.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lielā žēlastība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dzīvi apgaismo,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Debesis mums mieru sūta,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Katra sirds lai saņem to!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