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6" roundtripDataSignature="AMtx7mjMAARQtfTQ25ApzcpRtPpTw2PE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fd97d9b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fd97d9b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fd97d9b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fd97d9b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fd97d9b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fd97d9b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fd97d9b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fd97d9b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fd97d9b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fd97d9b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fd97d9b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fd97d9b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fd97d9b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fd97d9b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fd97d9b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fd97d9b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fd97d9b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fd97d9b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fd97d9b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fd97d9b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fd97d9b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fd97d9b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fd97d9b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fd97d9b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fd97d9b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fd97d9b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fd97d9b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fd97d9b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fd97d9b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fd97d9b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fd97d9b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fd97d9b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fd97d9b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fd97d9b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fd97d9b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fd97d9b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fd97d9b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fd97d9b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fd97d9b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fd97d9b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fd97d9b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fd97d9b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fd97d9b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fd97d9b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fd97d9b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fd97d9b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fd97d9b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fd97d9b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fd97d9b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fd97d9b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fd97d9b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fd97d9b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fd97d9b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fd97d9b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fd97d9b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fd97d9b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fd97d9b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fd97d9b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fd97d9b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fd97d9b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fd97d9b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fd97d9b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fd97d9b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fd97d9b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fd97d9b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fd97d9b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fd97d9b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117. Prieks pasaulei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pasaulei – Tas Kungs ir klāt!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Ķēniņš zemei dots!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visas sirdis gavilē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Pestītāju pasaulē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Debess, zeme dzied!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Debess, Debess, zeme dzied!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Prieks pasaulei, lai dziesma skan,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Tai ausis laimes rīts!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meži, lauki, pakalni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klintis, strauti, klajumi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gaviļdziesmā trīc!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gaviļ, gaviļdziesmā trīc!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grēks un naids, un rūpes zūd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asaras lai žūst!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nāk pie mums ar svētību,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sirdis, dzīvi piepilda.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 Glābējam! (2x)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slava, slava Glābējam!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