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gYjKpVaHGGo2fz+eOrDFGmyE0Y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2563838b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2563838b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2563838b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2563838b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2563838b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2563838b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2563838b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2563838b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2563838b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2563838b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2563838b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2563838b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2563838b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2563838b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2563838b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2563838b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2563838b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2563838b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2563838b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2563838b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2563838b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2563838b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2563838b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2563838b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2563838b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2563838b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2563838b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2563838b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2563838b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2563838b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2563838b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2563838b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2563838b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2563838b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2563838b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2563838b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2563838b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2563838b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2563838b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2563838b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2563838b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2563838b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2563838b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2563838b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2563838b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2563838b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2563838b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2563838b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2563838b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2563838b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2563838b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2563838b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2563838b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2563838b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2563838b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2563838b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2563838b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2563838b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2563838b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2563838b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2563838b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2563838b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2563838b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2563838b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2563838b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2563838b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2563838b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116. Nāc man līdz!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man līdz uz vietu, kur ir miers, klusums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zvaigznes mirdz!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Dievam slavu dzied eņģeļi par šo Bērniņu,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Pestītājs ir dzimis!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 augstībā!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gods lai ir Jēzum!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Bētlemē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Dzimis Glābējs mums.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un dari zināmu visai zemei,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Jēzus šeit!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gudrie no austrumiem nes Tam dāvanas,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priekšā zemojas.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 augstībā!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gods lai ir Jēzum!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Bētlemē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Dzimis Glābējs mums.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man līdz, un nometīsimies ceļos,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Dieva Dēls!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Klusā pielūgsmē arī gani redz brīnumu –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Glābējs nācis pasaulē!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 augstībā!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gods lai ir Jēzum!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Bētlemē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Dzimis Glābējs mums.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un sirdī pievienosimies slavai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Debesīm!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Dievu godina eņģeļi, un lai dziedam līdz –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Pestītājs ir piedzimis!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 augstībā!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gods lai ir Jēzum!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Bētlemē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Dzimis Glābējs mums.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