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hZ3ItonIHiudyqiHOlPAJpLw8v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612421b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612421b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612421b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612421b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612421b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612421b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612421b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612421b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612421b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612421b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612421b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612421b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612421b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612421b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612421b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612421b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612421b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612421b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612421b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612421b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612421b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612421b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612421b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612421b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612421b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612421b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612421b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612421b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612421b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612421b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612421b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612421b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612421b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612421b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612421b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612421b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612421b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612421b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612421b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612421b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612421b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612421b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612421b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612421b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612421b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612421b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612421b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612421b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612421b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612421b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612421b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612421b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612421b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612421b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612421b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612421b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612421b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612421b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612421b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612421b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612421b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612421b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612421b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612421b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612421b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612421b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612421b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115. Pār mazo ciemu ielejā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mazo ciemu ielejā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Līst zvaigžņu rāmais zelts,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klusās ielās, būdiņās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Šķiet mieram templis celts.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pāri klusam klajumam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Aust gaišums neredzēts,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 smelties spēku grūtumam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ļaudīm novēlēts.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zemēm, jūrām, pilsētām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Slīd Dieva Gars tik kluss,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acs ko mana, ausis dzird,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jausmās nodreb sirds.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mazo ciemu ielejā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Līst gaišums neredzēts,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gaisma, Dieva sūtīta,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visu apspīdēs.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