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6858000" cx="12192000"/>
  <p:notesSz cx="6858000" cy="9144000"/>
  <p:embeddedFontLst>
    <p:embeddedFont>
      <p:font typeface="Open Sans Light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19" roundtripDataSignature="AMtx7mhobI3OgTC+BoDlYtt+ih1++7OpG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OpenSansLight-regular.fntdata"/><Relationship Id="rId14" Type="http://schemas.openxmlformats.org/officeDocument/2006/relationships/slide" Target="slides/slide8.xml"/><Relationship Id="rId17" Type="http://schemas.openxmlformats.org/officeDocument/2006/relationships/font" Target="fonts/OpenSansLight-italic.fntdata"/><Relationship Id="rId16" Type="http://schemas.openxmlformats.org/officeDocument/2006/relationships/font" Target="fonts/OpenSansLight-bold.fntdata"/><Relationship Id="rId5" Type="http://schemas.openxmlformats.org/officeDocument/2006/relationships/slideMaster" Target="slideMasters/slideMaster2.xml"/><Relationship Id="rId19" Type="http://customschemas.google.com/relationships/presentationmetadata" Target="metadata"/><Relationship Id="rId6" Type="http://schemas.openxmlformats.org/officeDocument/2006/relationships/notesMaster" Target="notesMasters/notesMaster1.xml"/><Relationship Id="rId18" Type="http://schemas.openxmlformats.org/officeDocument/2006/relationships/font" Target="fonts/OpenSansLight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8347ea93d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g298347ea93d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2" name="Google Shape;20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8347ea93d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8347ea93d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8347ea93d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8347ea93d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8347ea93d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8347ea93d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8347ea93d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8347ea93d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8347ea93d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8347ea93d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8347ea93d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8347ea93d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8347ea93d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8347ea93d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8347ea93d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8347ea93d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8347ea93d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8347ea93d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8347ea93d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8347ea93d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8347ea93d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8347ea93d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8347ea93d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8347ea93d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8347ea93d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8347ea93d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8347ea93d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8347ea93d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8347ea93d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8347ea93d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8347ea93d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8347ea93d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8347ea93d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8347ea93d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8347ea93d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8347ea93d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8347ea93d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8347ea93d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8347ea93d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8347ea93d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8347ea93d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8347ea93d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8347ea93d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8347ea93d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8347ea93d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8347ea93d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8347ea93d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8347ea93d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8347ea93d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8347ea93d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8347ea93d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8347ea93d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8347ea93d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8347ea93d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8347ea93d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8347ea93d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8347ea93d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8347ea93d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8347ea93d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g298347ea93d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8347ea93d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8347ea93d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8347ea93d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8347ea93d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8347ea93d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114. Nāc, Dieva Dēls, Imanuēl!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Nāc, Dieva Dēls, Imanuēl,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Mums apsolītais Pestītāj!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Pēc Tevis sirdis ilgojas,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– žēlastības dāvātājs.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nāc, ak, nāc, Imanuēl,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cilvēka un Dieva Dēls!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– spoža Rīta Zvaigzne mums,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– auseklis no Debesīm.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Caur tumšo dzīves ieleju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Mēs Tavā gaismā staigāsim.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nāc, ak</a:t>
            </a: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nāc, Imanuēl,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cilvēka un Dieva Dēls!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8" name="Google Shape;198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Bētlemes līdz Golgātai,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Nācaretes iesākot,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sāpju ceļu staigāji,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mūs tik ļoti mīlēji.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05" name="Google Shape;205;p7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nāc, ak, nāc, Imanuēl,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cilvēka un Dieva Dēls!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