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jII9j08DNZUEerjSOGqnIhH2fg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327728d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327728d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327728d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327728d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327728d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327728d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327728d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327728d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327728d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327728d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327728d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327728d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327728d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327728d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327728d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327728d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327728d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327728d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327728d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327728d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327728d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327728d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327728d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327728d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327728d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327728d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327728d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327728d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327728d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327728d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327728d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327728d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327728d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327728d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327728d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327728d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327728d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327728d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327728d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327728d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327728d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327728d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327728d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327728d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327728d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327728d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327728d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327728d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327728d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327728d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327728d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327728d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327728d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327728d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327728d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327728d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327728d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327728d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327728d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327728d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327728d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327728d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327728d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327728d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327728d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327728d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327728d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113. Labā vēsts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Labā vēsts cauri gadsimtiem skan: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Kalnos Bētlemē piedzima Jēzus.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Zeme, Debess lai dzird, kāda mīlestība!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nācis, lai izglābtu visus.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silītē vietu Tam rod,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Klājot mīkstus un zeltainus salmus.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Debesīs skan, zeme atbalso 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nācis, lai izglābtu visus.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Labā vēsts šodien aicina mūs: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“Viņu pieņem, un iegūsi mieru!”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neviens un nekad nespēs aizēnot vairs!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nācis, lai izglābtu visus.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