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6858000" cx="12192000"/>
  <p:notesSz cx="6858000" cy="9144000"/>
  <p:embeddedFontLst>
    <p:embeddedFont>
      <p:font typeface="Open Sans Light"/>
      <p:regular r:id="rId16"/>
      <p:bold r:id="rId17"/>
      <p:italic r:id="rId18"/>
      <p:boldItalic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0" roundtripDataSignature="AMtx7mgpNm4mykinqTtZwWZUjo0S68p5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bold.fntdata"/><Relationship Id="rId16" Type="http://schemas.openxmlformats.org/officeDocument/2006/relationships/font" Target="fonts/OpenSansLight-regular.fntdata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bold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363434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363434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363434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363434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363434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363434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363434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363434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363434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363434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363434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363434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363434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363434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363434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363434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363434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363434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363434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363434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363434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363434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363434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363434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363434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363434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363434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363434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363434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363434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363434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363434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363434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363434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363434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363434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363434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363434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363434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363434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363434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363434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363434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363434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363434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363434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363434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363434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363434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363434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363434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363434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363434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363434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363434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363434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363434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363434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363434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363434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363434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363434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363434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363434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363434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363434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363434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112. No Debesīm es atnesu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Debesīm es atnesu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Jums vēsti jaunu, priecīgu,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Ko Dievs jums licis sludināt: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Bētlemi jums aizstaigāt!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klausaities, kas noticis: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Jums Bērniņš šodien piedzimis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No izredzētas jaunavas.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lai visi līksmojas!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ir tas Kristus, mūsu Dievs,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palīdzēs jums it paties’!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pats ir jūsu Pestītājs,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jūs no grēkiem nomazgāj’s.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lai nu ir par zīmi jums: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Šis Bērns, kas valdnieks ir pār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atradīsiet gulošu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silē, autos ietītu.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5.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būs mums visiem priecāties!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ar ganiem steidzamies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Iet lūkot, ko mums Dievs grib dot,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Mums Savu Dēlu dāvinot!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6.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Sveiks nāci, cienīgs, dārgais Vies’!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Tevi ir pats augstais Dievs!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pie mums, vaidu ļaudīm, nāc.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slavēts top Tavs žēlīgs prāts!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7.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to es ļoti priecājos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Pat lielos, grūtos sirdēstos,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debespulkiem dziedādams: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“Dievs augsti teicams, slavējams!”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