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8" roundtripDataSignature="AMtx7mis2bXfKb+1ItBPoXnYDOFNIMN2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98347b1a98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298347b1a98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3" name="Google Shape;17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0" name="Google Shape;18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7" name="Google Shape;18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47b1a98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47b1a98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47b1a98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47b1a98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47b1a98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47b1a98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47b1a98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47b1a98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47b1a98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47b1a98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47b1a98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47b1a98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47b1a98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47b1a98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47b1a98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47b1a98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47b1a98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47b1a98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47b1a98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47b1a98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47b1a98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47b1a98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47b1a98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47b1a98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47b1a98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47b1a98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47b1a98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47b1a98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47b1a98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47b1a98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47b1a98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47b1a98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47b1a98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47b1a98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47b1a98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47b1a98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47b1a98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47b1a98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47b1a98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47b1a98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47b1a98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47b1a98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47b1a98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47b1a98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47b1a98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47b1a98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47b1a98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47b1a98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47b1a98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47b1a98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47b1a98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47b1a98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47b1a98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47b1a98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47b1a98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47b1a98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47b1a98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47b1a98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7b1a98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47b1a98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47b1a98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47b1a98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47b1a98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p1"/>
          <p:cNvSpPr txBox="1"/>
          <p:nvPr>
            <p:ph type="ctr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111. Kas ir šis Bērns?</a:t>
            </a:r>
            <a:endParaRPr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98347b1a98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g298347b1a98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111. Kas ir šis Bērns?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ir šis Bērns, kas saldi dus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mātes krūts tur, kūtī?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dzirdi dziedam eņģeļus,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brīnumu tu jūti?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3" name="Google Shape;183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Viņš, Viņš mums Pestītājs,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šai naktī dāvināj’s.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Steidz, steidz, Tam slavu teic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pielūdz Dieva Dēlu!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0" name="Google Shape;190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nesiet Viņam dārgāko,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bagāts, nabags – nāciet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uzņemt savā sirdī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gaismā staigāt sāciet!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7" name="Google Shape;197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Dievam augstībā!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Bērns mūs dzīvus darīja.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Prieks, prieks nu pasaulē,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sveicam Pestītāju!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