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/x2UWwLkUXPLATEXwYo0+wyYP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1dfad9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1dfad9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1dfad92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1dfad92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1dfad92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1dfad92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1dfad92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1dfad92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1dfad92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1dfad92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1dfad92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1dfad92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1dfad92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1dfad92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1dfad92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1dfad92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1dfad92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1dfad92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1dfad92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1dfad92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1dfad92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1dfad92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1dfad92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1dfad92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1dfad92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1dfad92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1dfad92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1dfad92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1dfad92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1dfad92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1dfad92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1dfad92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1dfad92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1dfad92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1dfad92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1dfad92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1dfad92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1dfad92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1dfad92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1dfad92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1dfad92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1dfad92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1dfad92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1dfad92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1dfad92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1dfad92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1dfad92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1dfad92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1dfad92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1dfad92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1dfad92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1dfad92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1dfad92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1dfad92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1dfad92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1dfad92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1dfad92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1dfad92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1dfad92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1dfad92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1dfad92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1dfad92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1dfad92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1dfad92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1dfad92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1dfad92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1dfad92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110. Klusa nakts, svēta nakts!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Klusa nakts, svēta nakts!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dus, nomodā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ir Jāzeps un Marija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Kūtī Dāvida pilsētā.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silītē dus. (2x)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Klusa nakts, svēta nakts!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Ganiem Dievs novēl pats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Dzirdēt eņģeļus slavējam,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Tuvu, tālu skandinām: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“Kristus – Glābējs ir klāt!” (2x)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Klusa nakts, svēta nakts!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Dēls, Tava acs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Mirdz mums dievišķā skaidrībā.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ir dvēsele pestīta,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dzimis par mums! (2x)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