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fJ4VE5DqvEybI3OJ4NGJuPlt3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80625" y="3474720"/>
            <a:ext cx="10377054" cy="1788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11. </a:t>
            </a:r>
            <a:r>
              <a:rPr b="1" lang="lv-LV">
                <a:solidFill>
                  <a:schemeClr val="lt1"/>
                </a:solidFill>
              </a:rPr>
              <a:t>Kungs, Tev pieder debess, zeme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Tev pieder debess, zeme,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valdi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Ienāc arī mūsu dzīvē,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to svētītu!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Acīm netveramā gaismā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Krāšņa Tava godība!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Nievāts, zaimots reiz Tu nāci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Kalpot mums un glābt,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Dievišķīgā majestāte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Ļaudīm apslēpta.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Acīm netveramā gaismā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Krāšņa Tava godība!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Mūsu balsis, mūsu sirdis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Visos laikmetos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Pielūgsmē nāk Tevi godāt,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Tev pateiktos!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Acīm netveramā gaismā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Krāšņa Tava godība!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