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i20rz0hYt1Xje6O9l2X9E1P0y3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0c6e796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0c6e796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0c6e796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0c6e796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0c6e796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0c6e796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0c6e796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0c6e796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0c6e796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0c6e796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0c6e796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0c6e796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0c6e796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0c6e796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0c6e796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0c6e796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0c6e796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0c6e796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0c6e796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0c6e796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0c6e796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0c6e796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0c6e796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0c6e796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0c6e796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0c6e796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0c6e796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0c6e796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0c6e796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0c6e796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0c6e796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0c6e796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0c6e796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0c6e796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0c6e796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0c6e796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0c6e796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0c6e796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0c6e796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0c6e796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0c6e796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0c6e796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0c6e796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0c6e796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0c6e796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0c6e796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0c6e796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0c6e796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0c6e796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0c6e796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0c6e796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0c6e796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0c6e796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0c6e796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0c6e796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0c6e796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0c6e796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0c6e796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0c6e796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0c6e796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0c6e796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0c6e796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0c6e796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0c6e796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0c6e796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0c6e796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0c6e796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109. Nu steigsimies visi!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steigsimies visi mēs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Bētlemi sveikt,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Bērniņu silītē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Pielūgt un teikt!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Pats Dieva Dēls,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Tronī kas varēja būt,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pasaulē līdzīgs grib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Cilvēkiem kļūt.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eņģeļu koris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ganiņi steidz,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noskumt un ilgoties,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Gaidīt tie beidz.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atnācis Glābējs,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Mirdz zvaigzne un sauc: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“Jauns laikmets nu gaida,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pretī tam trauc!”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miers ir virs zemes,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Dievam lai gods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visiem mums pienests,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visiem mums dots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dāvanu augsto,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Debesis prot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Mums, cilvēkiem, atnest,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Mums, cilvēkiem, dot!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