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12192000"/>
  <p:notesSz cx="6858000" cy="9144000"/>
  <p:embeddedFontLst>
    <p:embeddedFont>
      <p:font typeface="Open Sans Light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1" roundtripDataSignature="AMtx7miSq9GJV2qD5OE3N6xs03+EHGPK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Light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OpenSansLight-regular.fnt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OpenSansLight-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36530943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36530943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36530943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36530943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36530943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36530943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36530943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36530943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36530943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36530943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36530943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36530943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36530943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36530943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36530943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36530943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36530943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36530943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36530943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36530943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36530943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36530943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36530943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36530943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36530943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36530943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36530943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36530943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36530943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36530943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36530943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36530943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36530943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36530943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36530943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36530943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36530943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36530943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36530943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36530943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36530943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36530943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36530943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36530943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36530943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36530943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36530943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36530943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36530943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36530943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36530943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36530943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36530943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36530943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36530943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36530943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36530943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36530943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36530943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36530943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6530943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36530943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36530943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36530943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36530943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36530943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36530943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108. Jūs, ticīgie, nāciet!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Jūs, ticīgie, nāciet,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Gavilējiet priekā,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nākdami nāciet uz Bētlemi!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Raugait šo Bērnu,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par mums ir dzimis!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nāciet Viņu pielūgt,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nāciet Viņu pielūgt!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nāciet Viņu pielūgt,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Šo Ķēniņu!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Tu, dievišķais dzimums,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Debestēva sūtīts,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Tu, mūžīgās gaismas svēts lolojums!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Vienkopus visi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Teiksim Viņa slavu!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nāciet Viņu pielūgt,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nāciet Viņu pielūgt!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nāciet Viņu pielūgt,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Šo Ķēniņu!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Klau, eņģeļu dziesma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Atskan debess tālēs: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“Vien vienīgam Dievam gods augstībā!”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Vienkopus visi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Teiksim Viņa slavu!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nāciet Viņu pielūgt,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nāciet Viņu pielūgt!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nāciet Viņu pielūgt,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Šo Ķēniņu!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2" name="Google Shape;212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šūpuļa Tava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Kad, Kungs Jēzu, stāvu,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šeit Tev skan slava kā Debesīs!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Miesā Tu nācis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 Vārds visspēcīgs.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visi kopā steigsim,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visi kopā steigsim,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visi kopā steigsim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 godu dot!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