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y="6858000" cx="12192000"/>
  <p:notesSz cx="6858000" cy="9144000"/>
  <p:embeddedFontLst>
    <p:embeddedFont>
      <p:font typeface="Open Sans Light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22" roundtripDataSignature="AMtx7miQKaXtSuY/ApOgl/bH9ek/K8pQe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Light-italic.fntdata"/><Relationship Id="rId11" Type="http://schemas.openxmlformats.org/officeDocument/2006/relationships/slide" Target="slides/slide5.xml"/><Relationship Id="rId22" Type="http://customschemas.google.com/relationships/presentationmetadata" Target="metadata"/><Relationship Id="rId10" Type="http://schemas.openxmlformats.org/officeDocument/2006/relationships/slide" Target="slides/slide4.xml"/><Relationship Id="rId21" Type="http://schemas.openxmlformats.org/officeDocument/2006/relationships/font" Target="fonts/OpenSansLight-bold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19" Type="http://schemas.openxmlformats.org/officeDocument/2006/relationships/font" Target="fonts/OpenSansLight-bold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OpenSansLight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81fc5a7bd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g2981fc5a7bd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95" name="Google Shape;19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2" name="Google Shape;20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9" name="Google Shape;20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16" name="Google Shape;216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23" name="Google Shape;223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81fc5a7bd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81fc5a7bd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81fc5a7bd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81fc5a7bd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81fc5a7bd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81fc5a7bd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81fc5a7bd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81fc5a7bd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81fc5a7bd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81fc5a7bd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81fc5a7bd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81fc5a7bd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81fc5a7bd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81fc5a7bd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81fc5a7bd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81fc5a7bd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81fc5a7bd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81fc5a7bd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81fc5a7bd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81fc5a7bd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81fc5a7bd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81fc5a7bd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81fc5a7bd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81fc5a7bd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81fc5a7bd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81fc5a7bd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81fc5a7bd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81fc5a7bd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81fc5a7bd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81fc5a7bd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81fc5a7bd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81fc5a7bd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81fc5a7bd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81fc5a7bd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81fc5a7bd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81fc5a7bd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81fc5a7bd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81fc5a7bd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81fc5a7bd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81fc5a7bd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81fc5a7bd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81fc5a7bd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81fc5a7bd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81fc5a7bd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81fc5a7bd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81fc5a7bd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81fc5a7bd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81fc5a7bd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81fc5a7bd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81fc5a7bd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81fc5a7bd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81fc5a7bd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81fc5a7bd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81fc5a7bd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81fc5a7bd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81fc5a7bd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81fc5a7bd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81fc5a7bd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81fc5a7bd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g2981fc5a7bd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81fc5a7bd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81fc5a7bd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81fc5a7bd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81fc5a7bd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81fc5a7bd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107. Ej, stāsti kalnos, lejās!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Ej, stāsti kalnos, lejās,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Mežos un gravās skaļi sauc!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Ej, stāsti kalnos, lejās: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“Ir Glābējs dzimis mums!”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Dievu meklēt gāju,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Bij’ vakars, agr(i)s rīts;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ceļa nezināju,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Bet Jēzus nāca līdz.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Ej, stāsti kalnos, lejās,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Mežos un gravās skaļi sauc!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Ej, stāsti kalnos, lejās: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“Ir Glābējs dzimis mums!”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1" name="Google Shape;191;p5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 pasaulē Viņš nācis,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Dievs To sūtīja,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visus pestīt sācis,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Tas vienmēr jāvēsta!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8" name="Google Shape;198;p6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Ej, stāsti kalnos, lejās,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Mežos un gravās skaļi sauc!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Ej, stāsti kalnos, lejās: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“Ir Glābējs dzimis mums!”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05" name="Google Shape;205;p7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Reiz gani lielās bailēs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Šo vēsti saņēma,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 Dievs mīl visus ļaudis,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 eņģ’ļi dziedāja.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8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12" name="Google Shape;212;p8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8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Ej, stāsti kalnos, lejās,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Mežos un gravās skaļi sauc!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Ej, stāsti kalnos, lejās: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“Ir Glābējs dzimis mums!”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19" name="Google Shape;219;p9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9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Tik lielā pazemībā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toreiz piedzima,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augam mīlestībā,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 Viņa mācība.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0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26" name="Google Shape;226;p10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10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Ej, stāsti kalnos, lejās,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Mežos un gravās skaļi sauc!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Ej, stāsti kalnos, lejās: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“Ir Glābējs dzimis mums!”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