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21" roundtripDataSignature="AMtx7mjMF/8tEtYBHVjf15wWdOG+810O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2d799559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2d799559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2d799559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2d799559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2d799559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2d799559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2d799559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2d799559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2d799559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2d799559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2d799559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2d799559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2d799559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2d799559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2d799559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2d799559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2d799559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2d799559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2d799559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2d799559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2d799559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2d799559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2d799559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2d799559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2d799559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2d799559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2d799559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2d799559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2d799559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2d799559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2d799559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2d799559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2d799559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2d799559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2d799559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2d799559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2d799559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2d799559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2d799559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2d799559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2d799559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2d799559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2d799559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2d799559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2d799559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2d799559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2d799559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2d799559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2d799559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2d799559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2d799559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2d799559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2d799559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2d799559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2d799559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2d799559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2d799559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2d799559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2d799559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2d799559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2d799559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2d799559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2d799559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2d799559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2d799559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2d799559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2d799559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106. Eņģeļus mēs dzirdējām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Eņģeļus mēs dzirdējām,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Spožu gaismu redzējām,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Prieka vēsts mums skanēja,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Sirdis līksmas darīja.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Gloria in excelsis Deo,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Gloria in excelsis Deo!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Mīļie gani, sakiet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šī prieka noslēpums!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Kalni tālu atbalso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Dziesmu līksmo, vareno.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Gloria in excelsis Deo,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Gloria in excelsis Deo!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Nāciet, redziet Bētlemē,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Kūtī, lopu silītē,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Bērniņš dus visskaistākais,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ļaužu Pestītājs.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Gloria in excelsis Deo,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Gloria in excelsis Deo!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Ceļos krītot, pielūgsim,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sirdīs ieslēgsim;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Tēva dāvana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Zemei nu ir nodota.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Gloria in excelsis Deo,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Gloria in excelsis Deo!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