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gwAN5ucpJsAjnWlCi0mjVJHPRZ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bdc3aa92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bdc3aa92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bdc3aa929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28bdc3aa929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8bdc3aa929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g28bdc3aa929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105. Dzirdiet vēsti tuvu, tālu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bdc3aa929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Dzirdiet vēsti tuvu, tālu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Skanam kalnos, ielejās!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Visai cilvēcei tā vēsta: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«Jēzus jums ir piedzimis.»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bdc3aa929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Bētlemes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Tumšajiem laukiem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dziesma: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«Slava Dievam augstībā!»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10185722" y="335292"/>
            <a:ext cx="140093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vai zini dziesmu skaistu,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par šo vēl jaukāk skan?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Lieliem, maziem viņa vēsta: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«Jēzus ir tavs Pestītājs.»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pasaules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Tumšajiem laukiem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dziesma: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«Slava Dievam augstībā!»</a:t>
            </a:r>
            <a:endParaRPr/>
          </a:p>
        </p:txBody>
      </p:sp>
      <p:sp>
        <p:nvSpPr>
          <p:cNvPr id="113" name="Google Shape;113;p8"/>
          <p:cNvSpPr txBox="1"/>
          <p:nvPr/>
        </p:nvSpPr>
        <p:spPr>
          <a:xfrm>
            <a:off x="10185722" y="335292"/>
            <a:ext cx="140093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8bdc3aa929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par mani šeit ir cietis,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kļūtu laimīgs, brīvs.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mana dziesma mazā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par to, cik labs ir Dievs.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8bdc3aa929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pasaules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Tumšajiem laukiem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dziesma: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«Slava Dievam augstībā!»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0185722" y="335292"/>
            <a:ext cx="140093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8bdc3aa929_0_1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Dzirdiet vēsti tuvu, tālu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Skanam kalnos, ielejās!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Visai cilvēcei tā vēsta: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«Jēzus ir tavs Draugs un Dievs.»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8bdc3aa929_0_1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pasaules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Tumšajiem laukiem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dziesma: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«Slava Dievam augstībā!»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10185722" y="335292"/>
            <a:ext cx="140093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