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irzlj9OUKsEa978OpHA/+zIF7R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104. Bērniņš mazs dus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Bērniņš mazs dus silītē kluss,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Citur tam vietas nav.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Bērniņš mazs dus silītē kluss,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Citur tam vietas nav.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088880" y="335292"/>
            <a:ext cx="14977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Miers! Miers! Debesu miers!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Eņģeļi cilvēkiem dzied.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Miers! Miers! Debesu miers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klusā vakarā.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Ganiņi nāk, skatīties sāk,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Eņģeļu koris dzied.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Ganiņi nāk, skatīties sāk,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Eņģeļu koris dzied.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088880" y="335292"/>
            <a:ext cx="14977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Miers! Miers! Debesu miers!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Eņģeļi cilvēkiem dzied.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Miers! Miers! Debesu miers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klusā vakarā.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Zvaigznīte mirdz, klusa ir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pie mums nu nāk!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Zvaigznīte mirdz, klusa ir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pie mums nu nāk.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088880" y="335292"/>
            <a:ext cx="14977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Miers! Miers! Debesu miers!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Eņģeļi cilvēkiem dzied.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Miers! Miers! Debesu miers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klusā vakarā.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