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jTeGNqqM7MQaYcnjXV40CDDW5r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1799789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1799789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1799789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1799789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1799789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1799789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1799789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1799789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1799789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1799789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1799789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1799789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1799789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1799789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1799789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1799789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1799789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1799789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1799789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1799789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1799789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1799789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1799789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1799789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1799789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1799789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1799789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1799789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1799789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1799789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1799789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1799789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1799789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1799789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1799789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1799789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1799789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1799789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1799789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1799789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1799789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1799789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1799789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1799789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1799789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1799789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1799789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1799789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1799789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1799789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1799789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1799789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1799789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1799789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1799789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1799789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1799789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1799789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1799789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1799789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1799789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1799789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1799789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1799789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1799789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1799789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1799789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103. Viss gods lai Kristum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gods lai Kristum Jēzum ir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dzīves gājumā!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 Viņa mēs kā ēna vien,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Kura izgaist rītausmā.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mīlestībā pārvalda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zemi, Debesis.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vienmēr notiek Dieva prāts,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nāk Viņa valstība!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dzīvais ūdens atveldzē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Katru, kurš ir izslāpis.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pasniegsim bez maksas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lai Kristum tiek viss gods.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 mūsu Kungam lai ir gods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slava tikai Tam!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mīlestības likumiem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Visā zemē jāvalda!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Uzticīgais, Patiesais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Vēlreiz nāks, lai glābtu mūs.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beigsies grēka postaža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viss atjaunots tad būs.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Viņa ļaudis dzīvosim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Dieva tuvumā.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glābšanu lai Kristum gods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Gaismas pilnā mūžībā!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