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ifb7cn59c5JBmFN3AKdPpDSuY5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102. Viņa vārds ir brīnišķīgs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ir brīnišķīgs,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ir brīnišķīgs,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ir brīnišķīgs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Jēzus, mans Draugs.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varens Ķēniņš,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lietu Radītājs,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ir brīnišķīgs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Jēzus, mans Draugs.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193800" y="1997839"/>
            <a:ext cx="98044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mans Labais Gans,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 stiprā Klints,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visvarens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1193800" y="1997839"/>
            <a:ext cx="98044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Mīlēsim Viņu, pielūgsim Viņu,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ir brīnišķīgs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Jēzus, mans Draugs.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