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y="6858000" cx="12192000"/>
  <p:notesSz cx="6858000" cy="9144000"/>
  <p:embeddedFontLst>
    <p:embeddedFont>
      <p:font typeface="Open Sans Light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22" roundtripDataSignature="AMtx7mgRIMjw90mhbH0gMJH+CSew2vibv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Light-italic.fntdata"/><Relationship Id="rId11" Type="http://schemas.openxmlformats.org/officeDocument/2006/relationships/slide" Target="slides/slide5.xml"/><Relationship Id="rId22" Type="http://customschemas.google.com/relationships/presentationmetadata" Target="metadata"/><Relationship Id="rId10" Type="http://schemas.openxmlformats.org/officeDocument/2006/relationships/slide" Target="slides/slide4.xml"/><Relationship Id="rId21" Type="http://schemas.openxmlformats.org/officeDocument/2006/relationships/font" Target="fonts/OpenSansLight-bold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19" Type="http://schemas.openxmlformats.org/officeDocument/2006/relationships/font" Target="fonts/OpenSansLight-bold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OpenSansLight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827936a45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g29827936a45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1" name="Google Shape;1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95" name="Google Shape;19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2" name="Google Shape;20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9" name="Google Shape;20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16" name="Google Shape;216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23" name="Google Shape;223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827936a45_0_9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827936a45_0_9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827936a45_0_9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827936a45_0_9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827936a45_0_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827936a45_0_9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827936a45_0_9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827936a45_0_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827936a45_0_10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827936a45_0_10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827936a45_0_1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827936a45_0_1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827936a45_0_1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827936a45_0_10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827936a45_0_10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827936a45_0_1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827936a45_0_1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827936a45_0_1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827936a45_0_1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827936a45_0_11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827936a45_0_11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827936a45_0_1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827936a45_0_1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827936a45_0_1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827936a45_0_1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827936a45_0_1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827936a45_0_1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827936a45_0_1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827936a45_0_1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827936a45_0_1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827936a45_0_1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827936a45_0_1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827936a45_0_1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827936a45_0_1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827936a45_0_1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827936a45_0_1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827936a45_0_13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827936a45_0_13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827936a45_0_13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827936a45_0_1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827936a45_0_1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827936a45_0_1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827936a45_0_14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827936a45_0_14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827936a45_0_14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827936a45_0_1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827936a45_0_1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827936a45_0_1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827936a45_0_1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827936a45_0_14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827936a45_0_14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827936a45_0_14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827936a45_0_1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827936a45_0_15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827936a45_0_15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827936a45_0_15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827936a45_0_15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827936a45_0_15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827936a45_0_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g29827936a45_0_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827936a45_0_8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827936a45_0_8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827936a45_0_8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827936a45_0_8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29827936a45_0_8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101. Tu esi varens Ķēniņš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0" name="Google Shape;170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esi varens Ķēniņš,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Debess un zemes Kungs,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Godības Ķēniņš mūžīgais,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Miera Ķēniņš esi Tu.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Eņģeļi zemojas pielūgsmē,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Tevi pagodinot,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Tev ir mūžīgie Svētie Vārdi,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Dzīvību Tu visiem dod.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4" name="Google Shape;184;p4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Kristus, Dāvida Dēls lai godāts,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Slava ķēniņu Ķēniņam!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Mesija ir varens visu valdīt,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Teiciet Viņu augstībā!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1" name="Google Shape;191;p5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ļaudis dziedēt nāci,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aklie gaismu redz,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klibie staigā priecīgi,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Kurlie debess skaņas dzird.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8" name="Google Shape;198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bēdas līksmē tad pārvēršas,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pie mums Tu atnāc.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Pestītājs, dzīvības devējs varens,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Neaptverams ir Tavs spēks!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05" name="Google Shape;205;p7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Kristus, Dāvida Dēls lai godāts,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Slava ķēniņu Ķēniņam!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Mesija ir varens visu valdīt,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Teiciet Viņu augstībā!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8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12" name="Google Shape;212;p8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8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zemi klāja ļaunums,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 uzvarēji Tu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Patiesībā un taisnībā,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Savā spēkā dievišķā!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19" name="Google Shape;219;p9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9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Kungs, tagad Tu Savā valstībā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Gatavo mums vietu.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Ticībā, cerībā klusi gaidām,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Tu drīz(i) atnāktu!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0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26" name="Google Shape;226;p10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10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Kristus, Dāvida Dēls lai godāts,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Slava ķēniņu Ķēniņam!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Mesija ir varens visu valdīt,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Teiciet Viņu augstībā!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