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y="6858000" cx="12192000"/>
  <p:notesSz cx="6858000" cy="9144000"/>
  <p:embeddedFontLst>
    <p:embeddedFont>
      <p:font typeface="Open Sans Light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20" roundtripDataSignature="AMtx7mhDK0BF68/VpajQKurlgY07ykugL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customschemas.google.com/relationships/presentationmetadata" Target="meta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font" Target="fonts/OpenSansLight-bold.fntdata"/><Relationship Id="rId16" Type="http://schemas.openxmlformats.org/officeDocument/2006/relationships/font" Target="fonts/OpenSansLight-regular.fntdata"/><Relationship Id="rId5" Type="http://schemas.openxmlformats.org/officeDocument/2006/relationships/slideMaster" Target="slideMasters/slideMaster2.xml"/><Relationship Id="rId19" Type="http://schemas.openxmlformats.org/officeDocument/2006/relationships/font" Target="fonts/OpenSansLight-boldItalic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OpenSansLight-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9823e647ed_0_8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g29823e647ed_0_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67" name="Google Shape;16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76" name="Google Shape;176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3" name="Google Shape;183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90" name="Google Shape;190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99" name="Google Shape;199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06" name="Google Shape;206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13" name="Google Shape;213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1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1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4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8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8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9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9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0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1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1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9823e647ed_0_91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g29823e647ed_0_91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3" name="Google Shape;93;g29823e647ed_0_9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g29823e647ed_0_9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g29823e647ed_0_9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9823e647ed_0_9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g29823e647ed_0_9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g29823e647ed_0_9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9823e647ed_0_10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g29823e647ed_0_10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g29823e647ed_0_10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g29823e647ed_0_10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g29823e647ed_0_10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9823e647ed_0_107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g29823e647ed_0_107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g29823e647ed_0_10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g29823e647ed_0_10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g29823e647ed_0_10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9823e647ed_0_11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g29823e647ed_0_113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g29823e647ed_0_113"/>
          <p:cNvSpPr txBox="1"/>
          <p:nvPr>
            <p:ph idx="2" type="body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g29823e647ed_0_11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g29823e647ed_0_11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g29823e647ed_0_11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9823e647ed_0_120"/>
          <p:cNvSpPr txBox="1"/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g29823e647ed_0_120"/>
          <p:cNvSpPr txBox="1"/>
          <p:nvPr>
            <p:ph idx="1" type="body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g29823e647ed_0_120"/>
          <p:cNvSpPr txBox="1"/>
          <p:nvPr>
            <p:ph idx="2" type="body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g29823e647ed_0_120"/>
          <p:cNvSpPr txBox="1"/>
          <p:nvPr>
            <p:ph idx="3" type="body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g29823e647ed_0_120"/>
          <p:cNvSpPr txBox="1"/>
          <p:nvPr>
            <p:ph idx="4" type="body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g29823e647ed_0_12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g29823e647ed_0_120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g29823e647ed_0_12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9823e647ed_0_12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g29823e647ed_0_12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g29823e647ed_0_12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g29823e647ed_0_12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9823e647ed_0_134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g29823e647ed_0_134"/>
          <p:cNvSpPr txBox="1"/>
          <p:nvPr>
            <p:ph idx="1" type="body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g29823e647ed_0_134"/>
          <p:cNvSpPr txBox="1"/>
          <p:nvPr>
            <p:ph idx="2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g29823e647ed_0_13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g29823e647ed_0_13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g29823e647ed_0_13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9823e647ed_0_141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g29823e647ed_0_141"/>
          <p:cNvSpPr/>
          <p:nvPr>
            <p:ph idx="2" type="pic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g29823e647ed_0_141"/>
          <p:cNvSpPr txBox="1"/>
          <p:nvPr>
            <p:ph idx="1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g29823e647ed_0_14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g29823e647ed_0_14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g29823e647ed_0_14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9823e647ed_0_14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g29823e647ed_0_148"/>
          <p:cNvSpPr txBox="1"/>
          <p:nvPr>
            <p:ph idx="1" type="body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g29823e647ed_0_148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g29823e647ed_0_148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g29823e647ed_0_14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9823e647ed_0_154"/>
          <p:cNvSpPr txBox="1"/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g29823e647ed_0_154"/>
          <p:cNvSpPr txBox="1"/>
          <p:nvPr>
            <p:ph idx="1" type="body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g29823e647ed_0_15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g29823e647ed_0_15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g29823e647ed_0_15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9823e647ed_0_8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6" name="Google Shape;86;g29823e647ed_0_8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g29823e647ed_0_8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g29823e647ed_0_8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g29823e647ed_0_8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9823e647ed_0_80"/>
          <p:cNvSpPr txBox="1"/>
          <p:nvPr/>
        </p:nvSpPr>
        <p:spPr>
          <a:xfrm>
            <a:off x="470341" y="5586901"/>
            <a:ext cx="28428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64" name="Google Shape;164;g29823e647ed_0_80"/>
          <p:cNvSpPr txBox="1"/>
          <p:nvPr>
            <p:ph type="ctrTitle"/>
          </p:nvPr>
        </p:nvSpPr>
        <p:spPr>
          <a:xfrm>
            <a:off x="907473" y="3525982"/>
            <a:ext cx="103770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100. Tu esi Ceļš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0" name="Google Shape;170;p2"/>
          <p:cNvSpPr txBox="1"/>
          <p:nvPr/>
        </p:nvSpPr>
        <p:spPr>
          <a:xfrm>
            <a:off x="9803219" y="335292"/>
            <a:ext cx="1783365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esi Ceļš, Patiesība un Dzīvība.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Ja uzticamies Tev, Tu gaisma esi mums.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vēlies vadīt mūs un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Īsto dzīvi dāvināt –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Mūžīgo dzīvi,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Kuru solījis mums.</a:t>
            </a:r>
            <a:endParaRPr/>
          </a:p>
        </p:txBody>
      </p:sp>
      <p:sp>
        <p:nvSpPr>
          <p:cNvPr id="172" name="Google Shape;172;p2"/>
          <p:cNvSpPr/>
          <p:nvPr/>
        </p:nvSpPr>
        <p:spPr>
          <a:xfrm>
            <a:off x="9420447" y="2700671"/>
            <a:ext cx="595423" cy="3125972"/>
          </a:xfrm>
          <a:prstGeom prst="rightBrace">
            <a:avLst>
              <a:gd fmla="val 8333" name="adj1"/>
              <a:gd fmla="val 50000" name="adj2"/>
            </a:avLst>
          </a:prstGeom>
          <a:noFill/>
          <a:ln cap="rnd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2"/>
          <p:cNvSpPr txBox="1"/>
          <p:nvPr/>
        </p:nvSpPr>
        <p:spPr>
          <a:xfrm>
            <a:off x="10341934" y="3785191"/>
            <a:ext cx="1268819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2X</a:t>
            </a:r>
            <a:endParaRPr sz="5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800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9" name="Google Shape;179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5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Dzīvības maize tam,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5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Kurš izsalcis šeit lūdz,</a:t>
            </a:r>
            <a:endParaRPr sz="5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5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Un, kad viņš nāk pie Tevis,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5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Pabarot to steidz!</a:t>
            </a:r>
            <a:endParaRPr sz="5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800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86" name="Google Shape;186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5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Patiesās durvis tam,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5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Kam spēki zuduši.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5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 grēkiem atbrīvots,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5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Tas jaunu dzīvi sāk.</a:t>
            </a:r>
            <a:endParaRPr sz="5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800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3" name="Google Shape;193;p5"/>
          <p:cNvSpPr txBox="1"/>
          <p:nvPr/>
        </p:nvSpPr>
        <p:spPr>
          <a:xfrm>
            <a:off x="9803219" y="335292"/>
            <a:ext cx="1783365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5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esi Ceļš, Patiesība un Dzīvība.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5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Ja uzticamies Tev, Tu gaisma esi mums.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5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vēlies vadīt mūs un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5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Īsto dzīvi dāvināt –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5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Mūžīgo dzīvi,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5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Kuru solījis mums.</a:t>
            </a:r>
            <a:endParaRPr/>
          </a:p>
        </p:txBody>
      </p:sp>
      <p:sp>
        <p:nvSpPr>
          <p:cNvPr id="195" name="Google Shape;195;p5"/>
          <p:cNvSpPr/>
          <p:nvPr/>
        </p:nvSpPr>
        <p:spPr>
          <a:xfrm>
            <a:off x="9420447" y="2700671"/>
            <a:ext cx="595423" cy="3125972"/>
          </a:xfrm>
          <a:prstGeom prst="rightBrace">
            <a:avLst>
              <a:gd fmla="val 8333" name="adj1"/>
              <a:gd fmla="val 50000" name="adj2"/>
            </a:avLst>
          </a:prstGeom>
          <a:noFill/>
          <a:ln cap="rnd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5"/>
          <p:cNvSpPr txBox="1"/>
          <p:nvPr/>
        </p:nvSpPr>
        <p:spPr>
          <a:xfrm>
            <a:off x="10341934" y="3785191"/>
            <a:ext cx="1268819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5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2X</a:t>
            </a:r>
            <a:endParaRPr sz="5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800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02" name="Google Shape;202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5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Labais Gans esi tam,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5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Kurš nomaldījies iet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5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bailēs pakritis,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5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 mājās pavadi!</a:t>
            </a:r>
            <a:endParaRPr sz="5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800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09" name="Google Shape;209;p7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5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Vīna koks Tu tam,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5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Kam spēki izsīkst jau.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5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Tevī paliek,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5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Nesīs augļus bagātus!</a:t>
            </a:r>
            <a:endParaRPr sz="5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8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800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16" name="Google Shape;216;p8"/>
          <p:cNvSpPr txBox="1"/>
          <p:nvPr/>
        </p:nvSpPr>
        <p:spPr>
          <a:xfrm>
            <a:off x="9803219" y="335292"/>
            <a:ext cx="1783365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8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5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esi Ceļš, Patiesība un Dzīvība.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5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Ja uzticamies Tev, Tu gaisma esi mums.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5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vēlies vadīt mūs un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5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Īsto dzīvi dāvināt –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5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Mūžīgo dzīvi,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5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Kuru solījis mums.</a:t>
            </a:r>
            <a:endParaRPr/>
          </a:p>
        </p:txBody>
      </p:sp>
      <p:sp>
        <p:nvSpPr>
          <p:cNvPr id="218" name="Google Shape;218;p8"/>
          <p:cNvSpPr/>
          <p:nvPr/>
        </p:nvSpPr>
        <p:spPr>
          <a:xfrm>
            <a:off x="9420447" y="2700671"/>
            <a:ext cx="595423" cy="3125972"/>
          </a:xfrm>
          <a:prstGeom prst="rightBrace">
            <a:avLst>
              <a:gd fmla="val 8333" name="adj1"/>
              <a:gd fmla="val 50000" name="adj2"/>
            </a:avLst>
          </a:prstGeom>
          <a:noFill/>
          <a:ln cap="rnd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8"/>
          <p:cNvSpPr txBox="1"/>
          <p:nvPr/>
        </p:nvSpPr>
        <p:spPr>
          <a:xfrm>
            <a:off x="10341934" y="3785191"/>
            <a:ext cx="1268819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5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2X</a:t>
            </a:r>
            <a:endParaRPr sz="5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