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9" roundtripDataSignature="AMtx7mjJfhpwbNJUAAf8L3yH/XTrEXG2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subTitle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6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831742" y="1709739"/>
            <a:ext cx="1051423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831742" y="4589464"/>
            <a:ext cx="1051423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" type="body"/>
          </p:nvPr>
        </p:nvSpPr>
        <p:spPr>
          <a:xfrm>
            <a:off x="838091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6171396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9679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839679" y="1681163"/>
            <a:ext cx="51571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0"/>
          <p:cNvSpPr txBox="1"/>
          <p:nvPr>
            <p:ph idx="2" type="body"/>
          </p:nvPr>
        </p:nvSpPr>
        <p:spPr>
          <a:xfrm>
            <a:off x="839679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3" type="body"/>
          </p:nvPr>
        </p:nvSpPr>
        <p:spPr>
          <a:xfrm>
            <a:off x="6171397" y="1681163"/>
            <a:ext cx="518251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0"/>
          <p:cNvSpPr txBox="1"/>
          <p:nvPr>
            <p:ph idx="4" type="body"/>
          </p:nvPr>
        </p:nvSpPr>
        <p:spPr>
          <a:xfrm>
            <a:off x="6171397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19538" y="-1255821"/>
            <a:ext cx="4351338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2124" y="1956765"/>
            <a:ext cx="5811838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8819" y="-595602"/>
            <a:ext cx="5811838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22598" y="3573016"/>
            <a:ext cx="10971372" cy="1008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/>
              <a:t>10. Kungs un Dievs vissvētākais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-1" y="548680"/>
            <a:ext cx="12190413" cy="544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un Dievs vissvētākais,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cienīgs esi tikai Tu!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Kungs un Dievs vissvētākais, 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visas sirds dziedāšu: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“Liels esi, Kungs, godā un slavā, uzticībā.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Kungs vissvētākais!”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ēma">
  <a:themeElements>
    <a:clrScheme name="Iestād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2017-08-11T19:42:07Z</dcterms:created>
  <dc:creator>Inga</dc:creator>
</cp:coreProperties>
</file>