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425RtW+iWqmysIm6AaDyWKmDlk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1. Ak, augstais, lielais Dievs!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158240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augstais, lielais Dievs,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pielūgšanu minams!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Daudz lielāks esi Tu,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mums par Tevi zināms.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158240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Liec mūsu dvēselē,</a:t>
            </a:r>
            <a:r>
              <a:rPr b="0" i="0" lang="lv-LV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Savu godību,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Tevi pielūdzam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svētu bijību.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158240"/>
            <a:ext cx="9804400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Tevis laime nāk,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avots visam labam.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Gars un dzīvība,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nevis mēmā daba.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93800" y="1158240"/>
            <a:ext cx="98044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Tevis visi ņem,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dabas Radītājs,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plašo Visumu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Valdītājs.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158240"/>
            <a:ext cx="9804300" cy="56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Tevi atzīstam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kā caur miglas autu.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acīm uzlūkot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drīz(i) vien mums ļautu!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193800" y="1158240"/>
            <a:ext cx="98044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Tevi redzēsim,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Kāds esi godībā,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tur nokļūsim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Tevis augstībā!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